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26" r:id="rId1"/>
  </p:sldMasterIdLst>
  <p:notesMasterIdLst>
    <p:notesMasterId r:id="rId11"/>
  </p:notesMasterIdLst>
  <p:sldIdLst>
    <p:sldId id="5282" r:id="rId2"/>
    <p:sldId id="5283" r:id="rId3"/>
    <p:sldId id="5284" r:id="rId4"/>
    <p:sldId id="5285" r:id="rId5"/>
    <p:sldId id="5286" r:id="rId6"/>
    <p:sldId id="5287" r:id="rId7"/>
    <p:sldId id="5288" r:id="rId8"/>
    <p:sldId id="5289" r:id="rId9"/>
    <p:sldId id="529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 autoAdjust="0"/>
    <p:restoredTop sz="86235" autoAdjust="0"/>
  </p:normalViewPr>
  <p:slideViewPr>
    <p:cSldViewPr>
      <p:cViewPr>
        <p:scale>
          <a:sx n="61" d="100"/>
          <a:sy n="61" d="100"/>
        </p:scale>
        <p:origin x="-3054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2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52412" y="1933575"/>
            <a:ext cx="8643939" cy="17097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412" y="3638550"/>
            <a:ext cx="8643939" cy="68103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17423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895349" y="3857625"/>
            <a:ext cx="7358064" cy="33601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1828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890588" y="3004504"/>
            <a:ext cx="7358063" cy="44418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0502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-1" y="857250"/>
            <a:ext cx="9144001" cy="5143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893655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77117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1605290" y="224089"/>
            <a:ext cx="5936197" cy="444341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5349" y="4505325"/>
            <a:ext cx="7358064" cy="6762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5349" y="5176837"/>
            <a:ext cx="7358064" cy="60007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8789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252412" y="2571750"/>
            <a:ext cx="8643939" cy="17097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6603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21"/>
          </p:nvPr>
        </p:nvSpPr>
        <p:spPr>
          <a:xfrm>
            <a:off x="3971423" y="1423987"/>
            <a:ext cx="5116809" cy="454827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52412" y="1395412"/>
            <a:ext cx="4143376" cy="20478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2412" y="3433763"/>
            <a:ext cx="4143376" cy="2047875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0421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6568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252412" y="2295524"/>
            <a:ext cx="8643939" cy="33242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74800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4430570" y="2068579"/>
            <a:ext cx="4407464" cy="39177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2412" y="2295524"/>
            <a:ext cx="4143376" cy="3324226"/>
          </a:xfrm>
          <a:prstGeom prst="rect">
            <a:avLst/>
          </a:prstGeom>
        </p:spPr>
        <p:txBody>
          <a:bodyPr/>
          <a:lstStyle>
            <a:lvl1pPr marL="284366" indent="-284366">
              <a:lnSpc>
                <a:spcPct val="100000"/>
              </a:lnSpc>
              <a:spcBef>
                <a:spcPts val="2601"/>
              </a:spcBef>
              <a:defRPr sz="2531"/>
            </a:lvl1pPr>
            <a:lvl2pPr marL="695117" indent="-284366">
              <a:lnSpc>
                <a:spcPct val="100000"/>
              </a:lnSpc>
              <a:spcBef>
                <a:spcPts val="2601"/>
              </a:spcBef>
              <a:defRPr sz="2531"/>
            </a:lvl2pPr>
            <a:lvl3pPr marL="1105868" indent="-284366">
              <a:lnSpc>
                <a:spcPct val="100000"/>
              </a:lnSpc>
              <a:spcBef>
                <a:spcPts val="2601"/>
              </a:spcBef>
              <a:defRPr sz="2531"/>
            </a:lvl3pPr>
            <a:lvl4pPr marL="1516619" indent="-284366">
              <a:lnSpc>
                <a:spcPct val="100000"/>
              </a:lnSpc>
              <a:spcBef>
                <a:spcPts val="2601"/>
              </a:spcBef>
              <a:defRPr sz="2531"/>
            </a:lvl4pPr>
            <a:lvl5pPr marL="1927370" indent="-284366">
              <a:lnSpc>
                <a:spcPct val="100000"/>
              </a:lnSpc>
              <a:spcBef>
                <a:spcPts val="2601"/>
              </a:spcBef>
              <a:defRPr sz="253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20507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0707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>
            <a:spLocks noGrp="1"/>
          </p:cNvSpPr>
          <p:nvPr>
            <p:ph type="pic" sz="half" idx="21"/>
          </p:nvPr>
        </p:nvSpPr>
        <p:spPr>
          <a:xfrm>
            <a:off x="4652962" y="3000375"/>
            <a:ext cx="4133850" cy="30956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>
            <a:off x="4657725" y="604837"/>
            <a:ext cx="4133851" cy="30956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2-10-superquadro_1631x2178.jpeg"/>
          <p:cNvSpPr>
            <a:spLocks noGrp="1"/>
          </p:cNvSpPr>
          <p:nvPr>
            <p:ph type="pic" idx="23"/>
          </p:nvPr>
        </p:nvSpPr>
        <p:spPr>
          <a:xfrm>
            <a:off x="-309563" y="66674"/>
            <a:ext cx="5176839" cy="69162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101126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538162" y="1257300"/>
            <a:ext cx="8062914" cy="4333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52412" y="990600"/>
            <a:ext cx="8643939" cy="1285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7093" tIns="27093" rIns="27093" bIns="2709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74667" y="5706236"/>
            <a:ext cx="231045" cy="227839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>
              <a:defRPr sz="112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443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7" r:id="rId1"/>
    <p:sldLayoutId id="2147487128" r:id="rId2"/>
    <p:sldLayoutId id="2147487129" r:id="rId3"/>
    <p:sldLayoutId id="2147487130" r:id="rId4"/>
    <p:sldLayoutId id="2147487131" r:id="rId5"/>
    <p:sldLayoutId id="2147487132" r:id="rId6"/>
    <p:sldLayoutId id="2147487133" r:id="rId7"/>
    <p:sldLayoutId id="2147487134" r:id="rId8"/>
    <p:sldLayoutId id="2147487135" r:id="rId9"/>
    <p:sldLayoutId id="2147487136" r:id="rId10"/>
    <p:sldLayoutId id="2147487137" r:id="rId11"/>
    <p:sldLayoutId id="2147487138" r:id="rId12"/>
  </p:sldLayoutIdLst>
  <p:transition spd="med"/>
  <p:txStyles>
    <p:titleStyle>
      <a:lvl1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41273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922" b="0" i="0" u="none" strike="noStrike" cap="all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56058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73962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391865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909769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427672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945576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463479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981382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4499286" marR="0" indent="-356058" algn="l" defTabSz="412735" rtl="0" latinLnBrk="0">
        <a:lnSpc>
          <a:spcPct val="120000"/>
        </a:lnSpc>
        <a:spcBef>
          <a:spcPts val="3234"/>
        </a:spcBef>
        <a:spcAft>
          <a:spcPts val="0"/>
        </a:spcAft>
        <a:buClrTx/>
        <a:buSzPct val="82000"/>
        <a:buFontTx/>
        <a:buChar char="•"/>
        <a:tabLst/>
        <a:defRPr sz="3094" b="0" i="0" u="none" strike="noStrike" cap="none" spc="0" baseline="0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160729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321457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482186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642915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803643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964372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125101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285829" algn="ctr" defTabSz="41273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22-02-14 at 3.51.19 PM.png" descr="Screen Shot 2022-02-14 at 3.51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513" y="-61136"/>
            <a:ext cx="9222307" cy="6916731"/>
          </a:xfrm>
          <a:prstGeom prst="rect">
            <a:avLst/>
          </a:prstGeom>
          <a:ln w="3175">
            <a:miter lim="400000"/>
          </a:ln>
        </p:spPr>
      </p:pic>
      <p:sp>
        <p:nvSpPr>
          <p:cNvPr id="120" name="For the beauty of the earth…"/>
          <p:cNvSpPr txBox="1">
            <a:spLocks noGrp="1"/>
          </p:cNvSpPr>
          <p:nvPr>
            <p:ph type="ctrTitle"/>
          </p:nvPr>
        </p:nvSpPr>
        <p:spPr>
          <a:xfrm>
            <a:off x="250030" y="2895600"/>
            <a:ext cx="8643939" cy="17097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6226">
              <a:defRPr sz="528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For the beauty of the earth</a:t>
            </a:r>
          </a:p>
          <a:p>
            <a:pPr defTabSz="396226">
              <a:defRPr sz="6048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err="1"/>
              <a:t>生之颂：为了全地的美丽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23" name="為了全地的美麗，…"/>
          <p:cNvSpPr txBox="1"/>
          <p:nvPr/>
        </p:nvSpPr>
        <p:spPr>
          <a:xfrm>
            <a:off x="1201382" y="50393"/>
            <a:ext cx="6903914" cy="4193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為了全地的美麗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為了諸天的榮耀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為人間充滿溫暖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主愛時常繞身旁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主愛時常繞身旁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24" name="For the beauty of the earth…"/>
          <p:cNvSpPr txBox="1"/>
          <p:nvPr/>
        </p:nvSpPr>
        <p:spPr>
          <a:xfrm>
            <a:off x="1290260" y="4456852"/>
            <a:ext cx="6563479" cy="20082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the beauty of the earth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the glory of the skies,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the love which from our birth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Over and around us lies。</a:t>
            </a:r>
          </a:p>
        </p:txBody>
      </p:sp>
      <p:sp>
        <p:nvSpPr>
          <p:cNvPr id="125" name="For the Beauty of the Earth 1/4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1/4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28" name="讚美主，萬王之王，…"/>
          <p:cNvSpPr txBox="1"/>
          <p:nvPr/>
        </p:nvSpPr>
        <p:spPr>
          <a:xfrm>
            <a:off x="1371600" y="1219200"/>
            <a:ext cx="6903914" cy="2531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5400" b="1" kern="0" cap="all" dirty="0">
              <a:solidFill>
                <a:srgbClr val="000000"/>
              </a:solidFill>
              <a:latin typeface="Gill Sans"/>
              <a:sym typeface="Gill Sans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讚美主，萬王之王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我們來敬拜，頌揚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29" name="For the Beauty of the Earth Chorus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Chorus</a:t>
            </a:r>
          </a:p>
        </p:txBody>
      </p:sp>
      <p:sp>
        <p:nvSpPr>
          <p:cNvPr id="130" name="Lord of all,  to Thee we raise.…"/>
          <p:cNvSpPr txBox="1"/>
          <p:nvPr/>
        </p:nvSpPr>
        <p:spPr>
          <a:xfrm>
            <a:off x="1219200" y="4115539"/>
            <a:ext cx="6903914" cy="1700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</a:pPr>
            <a:endParaRPr sz="3600" kern="0" dirty="0">
              <a:solidFill>
                <a:srgbClr val="535353"/>
              </a:solidFill>
              <a:latin typeface="Gill Sans Light"/>
              <a:sym typeface="Gill Sans Light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Lord of all,  to Thee we raise.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This our joyful hymn of praise.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33" name="For the beauty of each hour…"/>
          <p:cNvSpPr txBox="1"/>
          <p:nvPr/>
        </p:nvSpPr>
        <p:spPr>
          <a:xfrm>
            <a:off x="366693" y="1096090"/>
            <a:ext cx="8410613" cy="27469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b="1" kern="0" dirty="0">
                <a:solidFill>
                  <a:srgbClr val="000000"/>
                </a:solidFill>
                <a:latin typeface="Gill Sans"/>
                <a:sym typeface="Gill Sans"/>
              </a:rPr>
              <a:t>For the beauty of each hour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b="1" kern="0" dirty="0">
                <a:solidFill>
                  <a:srgbClr val="000000"/>
                </a:solidFill>
                <a:latin typeface="Gill Sans"/>
                <a:sym typeface="Gill Sans"/>
              </a:rPr>
              <a:t>Of the day and of the night,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b="1" kern="0" dirty="0">
                <a:solidFill>
                  <a:srgbClr val="000000"/>
                </a:solidFill>
                <a:latin typeface="Gill Sans"/>
                <a:sym typeface="Gill Sans"/>
              </a:rPr>
              <a:t>Hill and vale and tree and flower,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400" b="1" kern="0" dirty="0">
                <a:solidFill>
                  <a:srgbClr val="000000"/>
                </a:solidFill>
                <a:latin typeface="Gill Sans"/>
                <a:sym typeface="Gill Sans"/>
              </a:rPr>
              <a:t>Sun and Moon and stars of light.</a:t>
            </a:r>
          </a:p>
        </p:txBody>
      </p:sp>
      <p:sp>
        <p:nvSpPr>
          <p:cNvPr id="134" name="為了美好的時光，…"/>
          <p:cNvSpPr txBox="1"/>
          <p:nvPr/>
        </p:nvSpPr>
        <p:spPr>
          <a:xfrm>
            <a:off x="2133600" y="4191000"/>
            <a:ext cx="5393076" cy="20082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 err="1">
                <a:solidFill>
                  <a:srgbClr val="000000"/>
                </a:solidFill>
                <a:latin typeface="Gill Sans"/>
                <a:sym typeface="Gill Sans"/>
              </a:rPr>
              <a:t>為了美好的時光</a:t>
            </a: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 err="1">
                <a:solidFill>
                  <a:srgbClr val="000000"/>
                </a:solidFill>
                <a:latin typeface="Gill Sans"/>
                <a:sym typeface="Gill Sans"/>
              </a:rPr>
              <a:t>每時每刻的昼夜</a:t>
            </a: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 err="1">
                <a:solidFill>
                  <a:srgbClr val="000000"/>
                </a:solidFill>
                <a:latin typeface="Gill Sans"/>
                <a:sym typeface="Gill Sans"/>
              </a:rPr>
              <a:t>山和谷樹木花草</a:t>
            </a: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 err="1">
                <a:solidFill>
                  <a:srgbClr val="000000"/>
                </a:solidFill>
                <a:latin typeface="Gill Sans"/>
                <a:sym typeface="Gill Sans"/>
              </a:rPr>
              <a:t>太陽月亮和星光</a:t>
            </a: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35" name="For the Beauty of the Earth 2/4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2/4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38" name="讚美主，萬王之王，…"/>
          <p:cNvSpPr txBox="1"/>
          <p:nvPr/>
        </p:nvSpPr>
        <p:spPr>
          <a:xfrm>
            <a:off x="1411327" y="4486922"/>
            <a:ext cx="6903914" cy="11464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4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 err="1">
                <a:solidFill>
                  <a:srgbClr val="000000"/>
                </a:solidFill>
                <a:latin typeface="Gill Sans"/>
                <a:sym typeface="Gill Sans"/>
              </a:rPr>
              <a:t>讚美主，萬王之王</a:t>
            </a: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42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 err="1">
                <a:solidFill>
                  <a:srgbClr val="000000"/>
                </a:solidFill>
                <a:latin typeface="Gill Sans"/>
                <a:sym typeface="Gill Sans"/>
              </a:rPr>
              <a:t>我們來敬拜，頌揚</a:t>
            </a: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39" name="For the Beauty of the Earth Chorus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Chorus</a:t>
            </a:r>
          </a:p>
        </p:txBody>
      </p:sp>
      <p:sp>
        <p:nvSpPr>
          <p:cNvPr id="140" name="Lord of all,  to Thee we raise.…"/>
          <p:cNvSpPr txBox="1"/>
          <p:nvPr/>
        </p:nvSpPr>
        <p:spPr>
          <a:xfrm>
            <a:off x="762000" y="1296676"/>
            <a:ext cx="7831207" cy="22544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3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4800" b="1" kern="0" dirty="0">
              <a:solidFill>
                <a:srgbClr val="000000"/>
              </a:solidFill>
              <a:latin typeface="Gill Sans"/>
              <a:sym typeface="Gill Sans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3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800" b="1" kern="0" dirty="0">
                <a:solidFill>
                  <a:srgbClr val="000000"/>
                </a:solidFill>
                <a:latin typeface="Gill Sans"/>
                <a:sym typeface="Gill Sans"/>
              </a:rPr>
              <a:t>Lord of all,  to Thee we raise.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5300"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4800" b="1" kern="0" dirty="0">
                <a:solidFill>
                  <a:srgbClr val="000000"/>
                </a:solidFill>
                <a:latin typeface="Gill Sans"/>
                <a:sym typeface="Gill Sans"/>
              </a:rPr>
              <a:t>This our joyful hymn of praise.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43" name="為了人間歡樂愛，…"/>
          <p:cNvSpPr txBox="1"/>
          <p:nvPr/>
        </p:nvSpPr>
        <p:spPr>
          <a:xfrm>
            <a:off x="1447800" y="298950"/>
            <a:ext cx="6903914" cy="4193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為了人間歡樂愛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弟兄姐妹亲与子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朋友在地，朋友在天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情誼深厚永難忘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情誼深厚永難忘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44" name="For the Beauty of the Earth 1/4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1/4</a:t>
            </a:r>
          </a:p>
        </p:txBody>
      </p:sp>
      <p:sp>
        <p:nvSpPr>
          <p:cNvPr id="145" name="For the joy of human love,…"/>
          <p:cNvSpPr txBox="1"/>
          <p:nvPr/>
        </p:nvSpPr>
        <p:spPr>
          <a:xfrm>
            <a:off x="1758487" y="4664307"/>
            <a:ext cx="6066012" cy="20082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the joy of human love,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Brother, sister, parent, child.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Friends on earth and friends above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all gentle thoughts and mild.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48" name="讚美主，萬王之王，…"/>
          <p:cNvSpPr txBox="1"/>
          <p:nvPr/>
        </p:nvSpPr>
        <p:spPr>
          <a:xfrm>
            <a:off x="762000" y="925175"/>
            <a:ext cx="7783256" cy="3362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5400" b="1" kern="0" cap="all" dirty="0">
              <a:solidFill>
                <a:srgbClr val="000000"/>
              </a:solidFill>
              <a:latin typeface="Gill Sans"/>
              <a:sym typeface="Gill Sans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讚美主，萬王之王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(男)</a:t>
            </a: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我們來敬拜,敬拜頌揚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(女)</a:t>
            </a: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我們敬拜頌揚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.</a:t>
            </a:r>
          </a:p>
        </p:txBody>
      </p:sp>
      <p:sp>
        <p:nvSpPr>
          <p:cNvPr id="149" name="For the Beauty of the Earth Chorus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Chorus</a:t>
            </a:r>
          </a:p>
        </p:txBody>
      </p:sp>
      <p:sp>
        <p:nvSpPr>
          <p:cNvPr id="150" name="Lord of all,  to Thee we raise.…"/>
          <p:cNvSpPr txBox="1"/>
          <p:nvPr/>
        </p:nvSpPr>
        <p:spPr>
          <a:xfrm>
            <a:off x="964843" y="4251595"/>
            <a:ext cx="6903914" cy="1700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</a:pPr>
            <a:endParaRPr sz="3600" kern="0" dirty="0">
              <a:solidFill>
                <a:srgbClr val="535353"/>
              </a:solidFill>
              <a:latin typeface="Gill Sans Light"/>
              <a:sym typeface="Gill Sans Light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Lord of all,  to Thee we raise.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This our joyful hymn of praise.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53" name="天父完全的禮物，…"/>
          <p:cNvSpPr txBox="1"/>
          <p:nvPr/>
        </p:nvSpPr>
        <p:spPr>
          <a:xfrm>
            <a:off x="817806" y="109061"/>
            <a:ext cx="7886552" cy="419345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天父完全的禮物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白白賜給世上人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人間恩惠神恩典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天之蓓蕾地之花。啊</a:t>
            </a:r>
            <a:endParaRPr sz="5400" b="1" kern="0" cap="all" dirty="0">
              <a:solidFill>
                <a:srgbClr val="000000"/>
              </a:solidFill>
              <a:latin typeface="Gill Sans"/>
              <a:sym typeface="Gill Sans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天之蓓蕾地之花。啊</a:t>
            </a:r>
            <a:endParaRPr sz="5400" b="1" kern="0" cap="all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  <p:sp>
        <p:nvSpPr>
          <p:cNvPr id="154" name="For the Beauty of the Earth 1/4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1/4</a:t>
            </a:r>
          </a:p>
        </p:txBody>
      </p:sp>
      <p:sp>
        <p:nvSpPr>
          <p:cNvPr id="155" name="For each perfect gift of Thine…"/>
          <p:cNvSpPr txBox="1"/>
          <p:nvPr/>
        </p:nvSpPr>
        <p:spPr>
          <a:xfrm>
            <a:off x="1592480" y="4425129"/>
            <a:ext cx="6337204" cy="20082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For each perfect gift of Thine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To our race so freely given.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Graces human and divine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200" b="1" kern="0" dirty="0">
                <a:solidFill>
                  <a:srgbClr val="000000"/>
                </a:solidFill>
                <a:latin typeface="Gill Sans"/>
                <a:sym typeface="Gill Sans"/>
              </a:rPr>
              <a:t>Flowers of earth and buds of heaven.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22-02-14 at 3.51.19 PM copy.png" descr="Screen Shot 2022-02-14 at 3.51.19 PM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68" y="-13551"/>
            <a:ext cx="9144001" cy="6858001"/>
          </a:xfrm>
          <a:prstGeom prst="rect">
            <a:avLst/>
          </a:prstGeom>
          <a:ln w="3175">
            <a:miter lim="400000"/>
          </a:ln>
        </p:spPr>
      </p:pic>
      <p:sp>
        <p:nvSpPr>
          <p:cNvPr id="158" name="讚美主，萬王之王，…"/>
          <p:cNvSpPr txBox="1"/>
          <p:nvPr/>
        </p:nvSpPr>
        <p:spPr>
          <a:xfrm>
            <a:off x="1219200" y="965258"/>
            <a:ext cx="6903914" cy="3362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sz="5400" b="1" kern="0" cap="all" dirty="0">
              <a:solidFill>
                <a:srgbClr val="000000"/>
              </a:solidFill>
              <a:latin typeface="Gill Sans"/>
              <a:sym typeface="Gill Sans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讚美主，萬王之王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，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我們來敬拜頌揚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sz="7000" b="1" cap="all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我們來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 </a:t>
            </a:r>
            <a:r>
              <a:rPr sz="5400" b="1" kern="0" cap="all" dirty="0" err="1">
                <a:solidFill>
                  <a:srgbClr val="000000"/>
                </a:solidFill>
                <a:latin typeface="Gill Sans"/>
                <a:sym typeface="Gill Sans"/>
              </a:rPr>
              <a:t>敬拜頌揚</a:t>
            </a:r>
            <a:r>
              <a:rPr sz="5400" b="1" kern="0" cap="all" dirty="0">
                <a:solidFill>
                  <a:srgbClr val="000000"/>
                </a:solidFill>
                <a:latin typeface="Gill Sans"/>
                <a:sym typeface="Gill Sans"/>
              </a:rPr>
              <a:t>。</a:t>
            </a:r>
          </a:p>
        </p:txBody>
      </p:sp>
      <p:sp>
        <p:nvSpPr>
          <p:cNvPr id="159" name="For the Beauty of the Earth Chorus"/>
          <p:cNvSpPr txBox="1"/>
          <p:nvPr/>
        </p:nvSpPr>
        <p:spPr>
          <a:xfrm>
            <a:off x="6704307" y="6364682"/>
            <a:ext cx="2240385" cy="2008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marL="0" lvl="1" algn="ctr" defTabSz="412735" fontAlgn="auto" hangingPunct="0">
              <a:spcBef>
                <a:spcPts val="0"/>
              </a:spcBef>
              <a:spcAft>
                <a:spcPts val="0"/>
              </a:spcAft>
              <a:defRPr sz="1500"/>
            </a:pPr>
            <a:r>
              <a:rPr sz="1055" kern="0">
                <a:solidFill>
                  <a:srgbClr val="535353"/>
                </a:solidFill>
                <a:latin typeface="Gill Sans Light"/>
                <a:sym typeface="Gill Sans Light"/>
              </a:rPr>
              <a:t>For the Beauty of the Earth Chorus</a:t>
            </a:r>
          </a:p>
        </p:txBody>
      </p:sp>
      <p:sp>
        <p:nvSpPr>
          <p:cNvPr id="160" name="Lord of all,  to Thee we raise.…"/>
          <p:cNvSpPr txBox="1"/>
          <p:nvPr/>
        </p:nvSpPr>
        <p:spPr>
          <a:xfrm>
            <a:off x="1101975" y="4346845"/>
            <a:ext cx="6903914" cy="17004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/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</a:pPr>
            <a:endParaRPr sz="3600" kern="0" dirty="0">
              <a:solidFill>
                <a:srgbClr val="535353"/>
              </a:solidFill>
              <a:latin typeface="Gill Sans Light"/>
              <a:sym typeface="Gill Sans Light"/>
            </a:endParaRP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Lord of all,  to Thee we raise.</a:t>
            </a:r>
          </a:p>
          <a:p>
            <a:pPr algn="ctr" defTabSz="412735" fontAlgn="auto" hangingPunct="0">
              <a:spcBef>
                <a:spcPts val="0"/>
              </a:spcBef>
              <a:spcAft>
                <a:spcPts val="0"/>
              </a:spcAft>
              <a:defRPr b="1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3600" b="1" kern="0" dirty="0">
                <a:solidFill>
                  <a:srgbClr val="000000"/>
                </a:solidFill>
                <a:latin typeface="Gill Sans"/>
                <a:sym typeface="Gill Sans"/>
              </a:rPr>
              <a:t>This our joyful hymn of praise.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321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Showroom</vt:lpstr>
      <vt:lpstr>For the beauty of the earth 生之颂：为了全地的美丽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wangps</cp:lastModifiedBy>
  <cp:revision>586</cp:revision>
  <dcterms:created xsi:type="dcterms:W3CDTF">2012-02-03T13:37:34Z</dcterms:created>
  <dcterms:modified xsi:type="dcterms:W3CDTF">2022-03-13T16:54:23Z</dcterms:modified>
</cp:coreProperties>
</file>